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59" r:id="rId3"/>
    <p:sldId id="1140" r:id="rId4"/>
    <p:sldId id="1161" r:id="rId5"/>
    <p:sldId id="1162" r:id="rId6"/>
    <p:sldId id="1163" r:id="rId7"/>
    <p:sldId id="115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本文主要讲述了保持健康的方法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包括合理饮食和适量运动。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69" y="795524"/>
            <a:ext cx="10530422" cy="1362730"/>
          </a:xfrm>
          <a:prstGeom prst="rect">
            <a:avLst/>
          </a:prstGeom>
        </p:spPr>
      </p:pic>
      <p:pic>
        <p:nvPicPr>
          <p:cNvPr id="4" name="语篇导航-DA.eps" descr="id:21474872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39270"/>
            <a:ext cx="155956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2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keep fit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and lots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bread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and dinner, you can have rice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snacks give you energy,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not good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exercise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exercise for thirty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computer games or chat with friends on the internet for many hours every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557160" y="1297639"/>
            <a:ext cx="3672408" cy="43204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5624" y="3993438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healthy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35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考查形容词。句意：你需要健康的食物和大量的锻炼。根据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know how to keep fit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你知道如何保持健康吗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？）并结合备选词可知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是健康的食物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health“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此处应填形容词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keep fit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and lots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bread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and dinner, you can have rice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snacks give you energy,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not good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exercise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exercise for thirty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computer games or chat with friends on the internet for many hours every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557160" y="1297639"/>
            <a:ext cx="3672408" cy="43204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5624" y="3993438"/>
            <a:ext cx="535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are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35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动词。句意：牛奶和面包是不错的早餐。分析句子可知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动词构成系表结构。根据前句中的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该句为一般现在时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and bread“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牛奶和面包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29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keep fit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and lots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bread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and dinner, you can have rice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snacks give you energy,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not good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exercise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exercise for thirty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computer games or chat with friends on the internet for many hours every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557160" y="1297639"/>
            <a:ext cx="3672408" cy="43204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5624" y="3993438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but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35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考查连词。句意：甜食给你能量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但对你的健康没有好处。根据句意可知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前后是转折关系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73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方框中所给词语的适当形式填空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keep fit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and lots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bread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and dinner, you can have rice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snacks give you energy,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not good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exercise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exercise for thirty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computer games or chat with friends on the internet for many hours every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557160" y="1297639"/>
            <a:ext cx="3672408" cy="43204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5624" y="3993438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minutes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35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考查名词。句意：你应该每天锻炼三十分钟。根据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“thirty”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三十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）并结合备选词可知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是锻炼三十分钟。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“thirty”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应填名词复数形式。故填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51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your chair and change your lifestyle from now 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150990" y="1447280"/>
            <a:ext cx="446449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41139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Get up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考查动词短语。句意：从你的椅子上站起来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从现在开始改变你的生活方式！根据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your chair”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从你的椅子上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）并结合备选词可知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是从你的椅子上站起来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get up“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该句为祈使句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句首首字母大写。故填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68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856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2025-09-17T12:14:46Z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